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64840-7C3B-414A-8946-A95A178C3103}" type="datetimeFigureOut">
              <a:rPr lang="en-AU" smtClean="0"/>
              <a:t>4/04/2013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72CCF-AF14-4D68-A04E-92CC567EFC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996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285A4E-B16F-4477-A9B0-85D35F311F9C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4953B7-9939-4FEB-99F0-2733910AA8B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8D7A4B-1599-471B-9079-B4C4E03DD5CF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AA6776-1151-4EE8-9B84-0AD6734A2F56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70841E9-8D4C-4589-BD2C-918A31F2BAAD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B362AE-9759-4672-A0A6-66D8F313D639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6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5D8909-6E88-43E2-87A4-3C663C84640F}" type="slidenum">
              <a:rPr lang="en-US" sz="1200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C1DA-4DE0-4C39-9E26-D155CE146995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9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0B1E3-0C82-46E4-B430-D06D1C1C94AE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1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D3674-8937-4054-9AB6-2061228EAC2D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6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7C061-EABF-400C-B317-9E719E7667D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95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190E7-815E-409B-9FA0-7C8A68C8956D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20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B2679-F39F-40DA-856F-31CB26D9A6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7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B346F-9EB5-44EB-932B-6D198B91659E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0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A18B7-B97F-45E7-8257-21FBC20DC41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7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0420D-A264-43D7-B339-A833E72033AD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8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1DEC4-B83F-4B88-B38A-0CC8772788D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8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69F69-5FBA-48DF-B0DA-907E5F0176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2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7D7318-3296-420C-ADC2-23DAFC020D3C}" type="slidenum">
              <a:rPr lang="en-A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316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tint val="66000"/>
                <a:satMod val="160000"/>
              </a:schemeClr>
            </a:gs>
            <a:gs pos="8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772400" cy="5259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5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DOUBTING </a:t>
            </a:r>
          </a:p>
          <a:p>
            <a:pPr eaLnBrk="1" hangingPunct="1">
              <a:buFontTx/>
              <a:buNone/>
            </a:pPr>
            <a:r>
              <a:rPr lang="en-US" sz="5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THOMAS</a:t>
            </a:r>
          </a:p>
        </p:txBody>
      </p:sp>
      <p:pic>
        <p:nvPicPr>
          <p:cNvPr id="2052" name="Picture 4" descr="MCj042382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836613"/>
            <a:ext cx="3489325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2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tint val="66000"/>
                <a:satMod val="160000"/>
              </a:schemeClr>
            </a:gs>
            <a:gs pos="8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pPr eaLnBrk="1" hangingPunct="1"/>
            <a:r>
              <a:rPr lang="en-AU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DOUBTING THOMAS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286000"/>
            <a:ext cx="7696200" cy="3810000"/>
          </a:xfrm>
        </p:spPr>
        <p:txBody>
          <a:bodyPr/>
          <a:lstStyle/>
          <a:p>
            <a:pPr algn="l" eaLnBrk="1" hangingPunct="1"/>
            <a:r>
              <a:rPr lang="en-AU" sz="3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Thomas was a man, Jesus friend.</a:t>
            </a:r>
            <a:endParaRPr lang="en-AU" sz="3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l" eaLnBrk="1" hangingPunct="1"/>
            <a:r>
              <a:rPr lang="en-AU" sz="3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He saw him die. </a:t>
            </a:r>
          </a:p>
          <a:p>
            <a:pPr algn="l" eaLnBrk="1" hangingPunct="1"/>
            <a:r>
              <a:rPr lang="en-AU" sz="3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He thought it was the end.</a:t>
            </a:r>
            <a:endParaRPr lang="en-AU" sz="3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l" eaLnBrk="1" hangingPunct="1"/>
            <a:r>
              <a:rPr lang="en-AU" sz="3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All his hopes were blown away </a:t>
            </a:r>
            <a:endParaRPr lang="en-AU" sz="3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l" eaLnBrk="1" hangingPunct="1"/>
            <a:r>
              <a:rPr lang="en-AU" sz="3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on the cross on that terrible day.</a:t>
            </a:r>
          </a:p>
        </p:txBody>
      </p:sp>
    </p:spTree>
    <p:extLst>
      <p:ext uri="{BB962C8B-B14F-4D97-AF65-F5344CB8AC3E}">
        <p14:creationId xmlns:p14="http://schemas.microsoft.com/office/powerpoint/2010/main" val="21356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tint val="66000"/>
                <a:satMod val="160000"/>
              </a:schemeClr>
            </a:gs>
            <a:gs pos="8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2286000"/>
            <a:ext cx="8458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But Jesus rose again on Easter day.</a:t>
            </a:r>
            <a:endParaRPr lang="en-AU" sz="36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He left the grave, rolled the rock away.</a:t>
            </a:r>
            <a:endParaRPr lang="en-AU" sz="36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He showed the world he was the King </a:t>
            </a:r>
            <a:endParaRPr lang="en-AU" sz="36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of death and life, of everything.</a:t>
            </a:r>
            <a:endParaRPr lang="en-AU" sz="36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36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6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tint val="66000"/>
                <a:satMod val="160000"/>
              </a:schemeClr>
            </a:gs>
            <a:gs pos="8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1447800"/>
            <a:ext cx="8915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Don’t be a doubting Thomas.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Jesus is plain to see.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He came and he lived and he died and he rose again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to set his people free.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The Bible says that he loves me eternally. 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That’s good enough for me.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3600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40899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08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tint val="66000"/>
                <a:satMod val="160000"/>
              </a:schemeClr>
            </a:gs>
            <a:gs pos="8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1524000"/>
            <a:ext cx="8763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Jesus was alive,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but Thomas couldn’t believe.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He thought that he was being deceived.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But when he touched Jesus hands and side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His doubt was totally cast aside.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tint val="66000"/>
                <a:satMod val="160000"/>
              </a:schemeClr>
            </a:gs>
            <a:gs pos="8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1447800"/>
            <a:ext cx="8915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Don’t be a doubting Thomas.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Jesus is plain to see.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He came and he lived and he died and he rose again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to set his people free.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The Bible says that he loves me eternally. 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That’s good enough for me.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3600" dirty="0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177349"/>
            <a:ext cx="1512168" cy="2395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36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1">
                <a:tint val="66000"/>
                <a:satMod val="160000"/>
              </a:schemeClr>
            </a:gs>
            <a:gs pos="8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1447800"/>
            <a:ext cx="8915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Don’t be a doubting Thomas.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Jesus is plain to see.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He came and he lived and he died and he rose again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to set his people free.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The Bible says that he loves me eternally. 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dirty="0">
                <a:solidFill>
                  <a:srgbClr val="000000"/>
                </a:solidFill>
                <a:latin typeface="Arial" charset="0"/>
                <a:cs typeface="Arial" charset="0"/>
              </a:rPr>
              <a:t>That’s good enough for me.</a:t>
            </a:r>
            <a:endParaRPr lang="en-AU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3600" dirty="0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14734"/>
            <a:ext cx="1430385" cy="2266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9254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666633"/>
      </a:dk1>
      <a:lt1>
        <a:srgbClr val="FFFFFF"/>
      </a:lt1>
      <a:dk2>
        <a:srgbClr val="B8145A"/>
      </a:dk2>
      <a:lt2>
        <a:srgbClr val="FFFFFF"/>
      </a:lt2>
      <a:accent1>
        <a:srgbClr val="339933"/>
      </a:accent1>
      <a:accent2>
        <a:srgbClr val="800000"/>
      </a:accent2>
      <a:accent3>
        <a:srgbClr val="D8AAB5"/>
      </a:accent3>
      <a:accent4>
        <a:srgbClr val="DADADA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246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DOUBTING THOMAS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3</cp:revision>
  <dcterms:created xsi:type="dcterms:W3CDTF">2012-03-21T11:41:44Z</dcterms:created>
  <dcterms:modified xsi:type="dcterms:W3CDTF">2013-04-04T12:34:51Z</dcterms:modified>
</cp:coreProperties>
</file>